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C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/>
  </p:normalViewPr>
  <p:slideViewPr>
    <p:cSldViewPr snapToGrid="0">
      <p:cViewPr>
        <p:scale>
          <a:sx n="90" d="100"/>
          <a:sy n="90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70843-D191-4143-A593-5D4B24602FA9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5A735-7E48-4133-AA36-01E3DEF2C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04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C2B25-3523-4314-9FFB-D44F0AE294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54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8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18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8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62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07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5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128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6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6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4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49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030DF-BD80-4D1F-A5F6-04B8DD41B1BD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929B-3C8C-464F-BF46-55C414E5C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3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PictureSlidesLab_BackGround_60df49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0" b="8139"/>
          <a:stretch/>
        </p:blipFill>
        <p:spPr>
          <a:xfrm>
            <a:off x="16042" y="0"/>
            <a:ext cx="12192000" cy="6858000"/>
          </a:xfrm>
          <a:prstGeom prst="rect">
            <a:avLst/>
          </a:prstGeom>
        </p:spPr>
      </p:pic>
      <p:pic>
        <p:nvPicPr>
          <p:cNvPr id="5" name="pptPictureSlidesLab_Original_DO_NOT_REMOVE_c6bb0e1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750"/>
            <a:ext cx="12192000" cy="8191500"/>
          </a:xfrm>
          <a:prstGeom prst="rect">
            <a:avLst/>
          </a:prstGeom>
        </p:spPr>
      </p:pic>
      <p:pic>
        <p:nvPicPr>
          <p:cNvPr id="6" name="pptPictureSlidesLab_Cropped_DO_NOT_REMOVE_743aa47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750"/>
            <a:ext cx="12192000" cy="8191500"/>
          </a:xfrm>
          <a:prstGeom prst="rect">
            <a:avLst/>
          </a:prstGeom>
        </p:spPr>
      </p:pic>
      <p:grpSp>
        <p:nvGrpSpPr>
          <p:cNvPr id="11" name="pptPictureSlidesLab_Overlay_74f8a8c"/>
          <p:cNvGrpSpPr/>
          <p:nvPr/>
        </p:nvGrpSpPr>
        <p:grpSpPr>
          <a:xfrm>
            <a:off x="3051222" y="390316"/>
            <a:ext cx="6084335" cy="6078239"/>
            <a:chOff x="3051222" y="390316"/>
            <a:chExt cx="6084335" cy="6078239"/>
          </a:xfrm>
        </p:grpSpPr>
        <p:pic>
          <p:nvPicPr>
            <p:cNvPr id="8" name="pptPictureSlidesLab_Banner_47fb9fc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6310" y="579309"/>
              <a:ext cx="5694158" cy="5700254"/>
            </a:xfrm>
            <a:prstGeom prst="rect">
              <a:avLst/>
            </a:prstGeom>
          </p:spPr>
        </p:pic>
        <p:pic>
          <p:nvPicPr>
            <p:cNvPr id="10" name="pptPictureSlidesLab_Banner_28107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51222" y="390316"/>
              <a:ext cx="6084335" cy="6078239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047969" y="1910080"/>
            <a:ext cx="6096000" cy="2387600"/>
          </a:xfrm>
        </p:spPr>
        <p:txBody>
          <a:bodyPr>
            <a:no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코디네이션</a:t>
            </a:r>
            <a:r>
              <a:rPr lang="en-US" altLang="ko-KR" dirty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/>
            </a:r>
            <a:br>
              <a:rPr lang="en-US" altLang="ko-KR" dirty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</a:br>
            <a:r>
              <a:rPr lang="en-US" altLang="ko-KR" dirty="0" smtClean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-</a:t>
            </a:r>
            <a:r>
              <a:rPr lang="ko-KR" altLang="en-US" dirty="0" smtClean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블로그</a:t>
            </a:r>
            <a:r>
              <a:rPr lang="en-US" altLang="ko-KR" dirty="0" smtClean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-</a:t>
            </a:r>
            <a:endParaRPr lang="ko-KR" altLang="en-US" dirty="0">
              <a:solidFill>
                <a:srgbClr val="000000"/>
              </a:solidFill>
              <a:effectLst>
                <a:glow>
                  <a:srgbClr val="000000"/>
                </a:glo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55236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By </a:t>
            </a:r>
            <a:r>
              <a:rPr lang="en-US" altLang="ko-KR" dirty="0" err="1" smtClean="0"/>
              <a:t>JaminKu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61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Page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블로그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프론트 페이지</a:t>
            </a:r>
            <a:endParaRPr lang="en-US" altLang="ko-KR" dirty="0" smtClean="0"/>
          </a:p>
          <a:p>
            <a:r>
              <a:rPr lang="ko-KR" altLang="en-US" dirty="0" smtClean="0"/>
              <a:t>블로그 글 보기</a:t>
            </a:r>
            <a:endParaRPr lang="en-US" altLang="ko-KR" dirty="0" smtClean="0"/>
          </a:p>
          <a:p>
            <a:r>
              <a:rPr lang="ko-KR" altLang="en-US" dirty="0" smtClean="0"/>
              <a:t>블로그 글 쓰기</a:t>
            </a:r>
            <a:endParaRPr lang="en-US" altLang="ko-KR" dirty="0" smtClean="0"/>
          </a:p>
          <a:p>
            <a:r>
              <a:rPr lang="ko-KR" altLang="en-US" dirty="0" smtClean="0"/>
              <a:t>시리즈 보기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108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블로그 프론트 페이지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576" t="7819" r="6100" b="5035"/>
          <a:stretch/>
        </p:blipFill>
        <p:spPr>
          <a:xfrm>
            <a:off x="1544215" y="1690688"/>
            <a:ext cx="9103570" cy="499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모서리가 둥근 직사각형 14"/>
          <p:cNvSpPr/>
          <p:nvPr/>
        </p:nvSpPr>
        <p:spPr>
          <a:xfrm>
            <a:off x="8995410" y="4276725"/>
            <a:ext cx="623305" cy="133350"/>
          </a:xfrm>
          <a:prstGeom prst="roundRect">
            <a:avLst/>
          </a:prstGeom>
          <a:solidFill>
            <a:srgbClr val="00C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 smtClean="0"/>
              <a:t>내 페이지로</a:t>
            </a:r>
            <a:endParaRPr lang="ko-KR" altLang="en-US" sz="700" dirty="0"/>
          </a:p>
        </p:txBody>
      </p:sp>
      <p:sp>
        <p:nvSpPr>
          <p:cNvPr id="17" name="직사각형 16"/>
          <p:cNvSpPr/>
          <p:nvPr/>
        </p:nvSpPr>
        <p:spPr>
          <a:xfrm>
            <a:off x="9479280" y="4488180"/>
            <a:ext cx="830579" cy="2209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50" dirty="0" smtClean="0">
                <a:solidFill>
                  <a:schemeClr val="bg2">
                    <a:lumMod val="50000"/>
                  </a:schemeClr>
                </a:solidFill>
              </a:rPr>
              <a:t>이웃 블로그</a:t>
            </a:r>
            <a:endParaRPr lang="ko-KR" altLang="en-US" sz="6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191182" y="1018737"/>
            <a:ext cx="7809635" cy="5687410"/>
            <a:chOff x="610464" y="1341612"/>
            <a:chExt cx="9103571" cy="66297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60"/>
            <a:stretch/>
          </p:blipFill>
          <p:spPr>
            <a:xfrm>
              <a:off x="610465" y="1341612"/>
              <a:ext cx="9103570" cy="6629726"/>
            </a:xfrm>
            <a:prstGeom prst="rect">
              <a:avLst/>
            </a:prstGeom>
          </p:spPr>
        </p:pic>
        <p:pic>
          <p:nvPicPr>
            <p:cNvPr id="5" name="Picture 12"/>
            <p:cNvPicPr>
              <a:picLocks noChangeAspect="1"/>
            </p:cNvPicPr>
            <p:nvPr/>
          </p:nvPicPr>
          <p:blipFill rotWithShape="1">
            <a:blip r:embed="rId3"/>
            <a:srcRect l="-105" t="7819" r="6100" b="86341"/>
            <a:stretch/>
          </p:blipFill>
          <p:spPr>
            <a:xfrm>
              <a:off x="610464" y="1370187"/>
              <a:ext cx="9103569" cy="31811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3695700" y="2962275"/>
              <a:ext cx="400050" cy="142875"/>
            </a:xfrm>
            <a:prstGeom prst="roundRect">
              <a:avLst/>
            </a:prstGeom>
            <a:solidFill>
              <a:srgbClr val="00C73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500" dirty="0" smtClean="0"/>
                <a:t>이웃 추가</a:t>
              </a:r>
              <a:endParaRPr lang="en-US" altLang="ko-KR" sz="500" dirty="0" smtClean="0"/>
            </a:p>
          </p:txBody>
        </p:sp>
      </p:grp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-44991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블로그 글 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0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1277799"/>
            <a:ext cx="6646393" cy="558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-44991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블로그 글 쓰기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3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566420" y="1394460"/>
            <a:ext cx="7059160" cy="5121954"/>
            <a:chOff x="4328160" y="1690688"/>
            <a:chExt cx="6118860" cy="44396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9" name="직선 연결선 8"/>
            <p:cNvCxnSpPr/>
            <p:nvPr/>
          </p:nvCxnSpPr>
          <p:spPr>
            <a:xfrm>
              <a:off x="4351020" y="1690688"/>
              <a:ext cx="0" cy="4424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내용 개체 틀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5" t="12630" r="17137" b="5064"/>
            <a:stretch/>
          </p:blipFill>
          <p:spPr>
            <a:xfrm>
              <a:off x="4335780" y="1886043"/>
              <a:ext cx="6103620" cy="4244340"/>
            </a:xfrm>
            <a:prstGeom prst="rect">
              <a:avLst/>
            </a:prstGeom>
          </p:spPr>
        </p:pic>
        <p:pic>
          <p:nvPicPr>
            <p:cNvPr id="5" name="Picture 12"/>
            <p:cNvPicPr>
              <a:picLocks noChangeAspect="1"/>
            </p:cNvPicPr>
            <p:nvPr/>
          </p:nvPicPr>
          <p:blipFill rotWithShape="1">
            <a:blip r:embed="rId3"/>
            <a:srcRect l="-105" t="7819" r="8827" b="87000"/>
            <a:stretch/>
          </p:blipFill>
          <p:spPr>
            <a:xfrm>
              <a:off x="4328160" y="1690688"/>
              <a:ext cx="6118860" cy="195355"/>
            </a:xfrm>
            <a:prstGeom prst="rect">
              <a:avLst/>
            </a:prstGeom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838200" y="-449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시리즈 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13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" b="1"/>
          <a:stretch/>
        </p:blipFill>
        <p:spPr>
          <a:xfrm>
            <a:off x="2656909" y="1202049"/>
            <a:ext cx="6852374" cy="550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12"/>
          <p:cNvPicPr>
            <a:picLocks noChangeAspect="1"/>
          </p:cNvPicPr>
          <p:nvPr/>
        </p:nvPicPr>
        <p:blipFill rotWithShape="1">
          <a:blip r:embed="rId3"/>
          <a:srcRect l="-105" t="7819" r="8827" b="87000"/>
          <a:stretch/>
        </p:blipFill>
        <p:spPr>
          <a:xfrm>
            <a:off x="2647472" y="1002384"/>
            <a:ext cx="6861811" cy="219075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838200" y="-449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MY </a:t>
            </a:r>
            <a:r>
              <a:rPr lang="ko-KR" altLang="en-US" dirty="0" smtClean="0"/>
              <a:t>블로그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13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/>
          <a:stretch/>
        </p:blipFill>
        <p:spPr>
          <a:xfrm>
            <a:off x="2658533" y="1185331"/>
            <a:ext cx="6842283" cy="552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12"/>
          <p:cNvPicPr>
            <a:picLocks noChangeAspect="1"/>
          </p:cNvPicPr>
          <p:nvPr/>
        </p:nvPicPr>
        <p:blipFill rotWithShape="1">
          <a:blip r:embed="rId3"/>
          <a:srcRect l="155" t="7540" r="8827" b="87001"/>
          <a:stretch/>
        </p:blipFill>
        <p:spPr>
          <a:xfrm>
            <a:off x="2658533" y="999065"/>
            <a:ext cx="6842283" cy="23085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38200" y="-449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MY </a:t>
            </a:r>
            <a:r>
              <a:rPr lang="ko-KR" altLang="en-US" dirty="0" smtClean="0"/>
              <a:t>블로그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시리즈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70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jamin\Documents\pptlabs_pictureSlidesLab\img-739961780d3e951d.jpg"/>
  <p:tag name="RELOAD_CROPPEDIMG" val="C:\Users\jamin\Documents\pptlabs_pictureSlidesLab\crop--2042355940c2de12f.jpg"/>
  <p:tag name="RELOAD_IMGCONTEXT" val="C:\Users\jamin\Desktop\code-008.jpg"/>
  <p:tag name="RELOAD_IMGSOURCE" val="local drive"/>
  <p:tag name="RELOAD_RECTX" val="0"/>
  <p:tag name="RELOAD_RECTY" val="0"/>
  <p:tag name="RELOAD_RECTWIDTH" val="0"/>
  <p:tag name="RELOAD_RECTHEIGHT" val="0"/>
  <p:tag name="RELOAD_ISUSEFROSTEDGLASSBANNERSTYLE" val="False"/>
  <p:tag name="RELOAD_FROSTEDGLASSBANNERCOLOR" val="#000000"/>
  <p:tag name="RELOAD_FROSTEDGLASSBANNERTRANSPARENCY" val="80"/>
  <p:tag name="RELOAD_ISUSEFROSTEDGLASSTEXTBOXSTYLE" val="Fals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True"/>
  <p:tag name="RELOAD_CIRCLECOLOR" val="#FFFFFF"/>
  <p:tag name="RELOAD_CIRCLETRANSPARENCY" val="25"/>
  <p:tag name="RELOAD_ISUSEFRAMESTYLE" val="False"/>
  <p:tag name="RELOAD_FRAMECOLOR" val="#FFFFFF"/>
  <p:tag name="RELOAD_FRAMETRANSPARENCY" val="30"/>
  <p:tag name="RELOAD_OPTIONNAME" val="Default"/>
  <p:tag name="RELOAD_STYLENAME" val="Circle Style"/>
  <p:tag name="RELOAD_ISUSEOUTLINESTYLE" val="False"/>
  <p:tag name="RELOAD_OUTLINECOLOR" val="#FFFFFF"/>
  <p:tag name="RELOAD_ISUSEOVERLAYSTYLE" val="False"/>
  <p:tag name="RELOAD_OVERLAYCOLOR" val="#000000"/>
  <p:tag name="RELOAD_OVERLAYTRANSPARENCY" val="100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Impact"/>
  <p:tag name="RELOAD_FONTSIZEINCREASE" val="0"/>
  <p:tag name="RELOAD_FONTCOLOR" val="#000000"/>
  <p:tag name="RELOAD_TEXTTRANSPARENCY" val="0"/>
  <p:tag name="RELOAD_TEXTBOXPOSITION" val="5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HAPEWIDTH" val="720"/>
  <p:tag name="ORIGINALFONTSIZE" val="6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42</Words>
  <Application>Microsoft Office PowerPoint</Application>
  <PresentationFormat>와이드스크린</PresentationFormat>
  <Paragraphs>17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코디네이션 -블로그-</vt:lpstr>
      <vt:lpstr>Page 구성</vt:lpstr>
      <vt:lpstr>블로그 프론트 페이지</vt:lpstr>
      <vt:lpstr>블로그 글 보기</vt:lpstr>
      <vt:lpstr>블로그 글 쓰기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코디네이션 2주차</dc:title>
  <dc:creator>Microsoft</dc:creator>
  <cp:lastModifiedBy>Microsoft</cp:lastModifiedBy>
  <cp:revision>12</cp:revision>
  <dcterms:created xsi:type="dcterms:W3CDTF">2016-10-23T16:39:36Z</dcterms:created>
  <dcterms:modified xsi:type="dcterms:W3CDTF">2016-10-23T18:58:26Z</dcterms:modified>
</cp:coreProperties>
</file>